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1ED81-5D16-4A0B-A930-535E492F7DA7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D176F-CC83-4718-9081-A40CDA21E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669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1ED81-5D16-4A0B-A930-535E492F7DA7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D176F-CC83-4718-9081-A40CDA21E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443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1ED81-5D16-4A0B-A930-535E492F7DA7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D176F-CC83-4718-9081-A40CDA21E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417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1ED81-5D16-4A0B-A930-535E492F7DA7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D176F-CC83-4718-9081-A40CDA21E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734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1ED81-5D16-4A0B-A930-535E492F7DA7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D176F-CC83-4718-9081-A40CDA21E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706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1ED81-5D16-4A0B-A930-535E492F7DA7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D176F-CC83-4718-9081-A40CDA21E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177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1ED81-5D16-4A0B-A930-535E492F7DA7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D176F-CC83-4718-9081-A40CDA21E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769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1ED81-5D16-4A0B-A930-535E492F7DA7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D176F-CC83-4718-9081-A40CDA21E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265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1ED81-5D16-4A0B-A930-535E492F7DA7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D176F-CC83-4718-9081-A40CDA21E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158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1ED81-5D16-4A0B-A930-535E492F7DA7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D176F-CC83-4718-9081-A40CDA21E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96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1ED81-5D16-4A0B-A930-535E492F7DA7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D176F-CC83-4718-9081-A40CDA21E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800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1ED81-5D16-4A0B-A930-535E492F7DA7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D176F-CC83-4718-9081-A40CDA21EC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656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S.L.A.N.T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28800"/>
            <a:ext cx="6553200" cy="3124200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</a:t>
            </a:r>
            <a:r>
              <a:rPr lang="en-US" dirty="0" smtClean="0">
                <a:solidFill>
                  <a:srgbClr val="FF0000"/>
                </a:solidFill>
              </a:rPr>
              <a:t>it-up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L</a:t>
            </a:r>
            <a:r>
              <a:rPr lang="en-US" dirty="0" smtClean="0">
                <a:solidFill>
                  <a:srgbClr val="FF0000"/>
                </a:solidFill>
              </a:rPr>
              <a:t>isten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A</a:t>
            </a:r>
            <a:r>
              <a:rPr lang="en-US" dirty="0" smtClean="0">
                <a:solidFill>
                  <a:srgbClr val="FF0000"/>
                </a:solidFill>
              </a:rPr>
              <a:t>sk Questions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N</a:t>
            </a:r>
            <a:r>
              <a:rPr lang="en-US" dirty="0" smtClean="0">
                <a:solidFill>
                  <a:srgbClr val="FF0000"/>
                </a:solidFill>
              </a:rPr>
              <a:t>od Head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T</a:t>
            </a:r>
            <a:r>
              <a:rPr lang="en-US" dirty="0" smtClean="0">
                <a:solidFill>
                  <a:srgbClr val="FF0000"/>
                </a:solidFill>
              </a:rPr>
              <a:t>rack the Speaker </a:t>
            </a: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760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S.L.A.N.T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S.L.A.N.T</dc:title>
  <dc:creator>Guyer, Kyle A</dc:creator>
  <cp:lastModifiedBy>37174Emert</cp:lastModifiedBy>
  <cp:revision>3</cp:revision>
  <dcterms:created xsi:type="dcterms:W3CDTF">2013-09-08T12:25:15Z</dcterms:created>
  <dcterms:modified xsi:type="dcterms:W3CDTF">2013-09-09T17:22:44Z</dcterms:modified>
</cp:coreProperties>
</file>